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1"/>
  </p:sldMasterIdLst>
  <p:notesMasterIdLst>
    <p:notesMasterId r:id="rId6"/>
  </p:notesMasterIdLst>
  <p:handoutMasterIdLst>
    <p:handoutMasterId r:id="rId7"/>
  </p:handoutMasterIdLst>
  <p:sldIdLst>
    <p:sldId id="379" r:id="rId2"/>
    <p:sldId id="263" r:id="rId3"/>
    <p:sldId id="575" r:id="rId4"/>
    <p:sldId id="57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67"/>
    <a:srgbClr val="0E4281"/>
    <a:srgbClr val="22785D"/>
    <a:srgbClr val="509F33"/>
    <a:srgbClr val="F2DADC"/>
    <a:srgbClr val="CCD9C9"/>
    <a:srgbClr val="C8D3D1"/>
    <a:srgbClr val="FFCC6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8E289-02FE-44C5-A687-534A6D91416C}" v="73" dt="2023-12-07T14:08:19.994"/>
    <p1510:client id="{E094D16D-C3F9-4DF5-8F10-E04CC4AFFD3A}" v="1" dt="2023-12-07T16:56:40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8" autoAdjust="0"/>
    <p:restoredTop sz="72171" autoAdjust="0"/>
  </p:normalViewPr>
  <p:slideViewPr>
    <p:cSldViewPr snapToGrid="0" snapToObjects="1">
      <p:cViewPr varScale="1">
        <p:scale>
          <a:sx n="76" d="100"/>
          <a:sy n="76" d="100"/>
        </p:scale>
        <p:origin x="588" y="90"/>
      </p:cViewPr>
      <p:guideLst/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438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t, Christopher W. (XpertHR-SUT)" userId="8ac1896c-ac39-4f96-94dc-f6516dd9735c" providerId="ADAL" clId="{2258E289-02FE-44C5-A687-534A6D91416C}"/>
    <pc:docChg chg="undo custSel addSld delSld modSld modMainMaster">
      <pc:chgData name="Bryant, Christopher W. (XpertHR-SUT)" userId="8ac1896c-ac39-4f96-94dc-f6516dd9735c" providerId="ADAL" clId="{2258E289-02FE-44C5-A687-534A6D91416C}" dt="2023-12-07T14:10:01.904" v="109" actId="2696"/>
      <pc:docMkLst>
        <pc:docMk/>
      </pc:docMkLst>
      <pc:sldChg chg="modSp add mod">
        <pc:chgData name="Bryant, Christopher W. (XpertHR-SUT)" userId="8ac1896c-ac39-4f96-94dc-f6516dd9735c" providerId="ADAL" clId="{2258E289-02FE-44C5-A687-534A6D91416C}" dt="2023-12-07T13:55:43.204" v="13" actId="1076"/>
        <pc:sldMkLst>
          <pc:docMk/>
          <pc:sldMk cId="3301068107" sldId="263"/>
        </pc:sldMkLst>
        <pc:spChg chg="mod">
          <ac:chgData name="Bryant, Christopher W. (XpertHR-SUT)" userId="8ac1896c-ac39-4f96-94dc-f6516dd9735c" providerId="ADAL" clId="{2258E289-02FE-44C5-A687-534A6D91416C}" dt="2023-12-07T13:55:19.437" v="7" actId="27636"/>
          <ac:spMkLst>
            <pc:docMk/>
            <pc:sldMk cId="3301068107" sldId="263"/>
            <ac:spMk id="2" creationId="{352D215A-7D9D-4B71-81A1-3220FCFE316C}"/>
          </ac:spMkLst>
        </pc:spChg>
        <pc:spChg chg="mod">
          <ac:chgData name="Bryant, Christopher W. (XpertHR-SUT)" userId="8ac1896c-ac39-4f96-94dc-f6516dd9735c" providerId="ADAL" clId="{2258E289-02FE-44C5-A687-534A6D91416C}" dt="2023-12-07T13:55:19.429" v="4" actId="27636"/>
          <ac:spMkLst>
            <pc:docMk/>
            <pc:sldMk cId="3301068107" sldId="263"/>
            <ac:spMk id="4" creationId="{79CEA89E-0B03-4727-AB47-73EA4E2DF948}"/>
          </ac:spMkLst>
        </pc:spChg>
        <pc:spChg chg="mod">
          <ac:chgData name="Bryant, Christopher W. (XpertHR-SUT)" userId="8ac1896c-ac39-4f96-94dc-f6516dd9735c" providerId="ADAL" clId="{2258E289-02FE-44C5-A687-534A6D91416C}" dt="2023-12-07T13:55:19.424" v="3" actId="27636"/>
          <ac:spMkLst>
            <pc:docMk/>
            <pc:sldMk cId="3301068107" sldId="263"/>
            <ac:spMk id="5" creationId="{C4F969E5-6F82-4658-A735-72D16DDDD1D8}"/>
          </ac:spMkLst>
        </pc:spChg>
        <pc:spChg chg="mod">
          <ac:chgData name="Bryant, Christopher W. (XpertHR-SUT)" userId="8ac1896c-ac39-4f96-94dc-f6516dd9735c" providerId="ADAL" clId="{2258E289-02FE-44C5-A687-534A6D91416C}" dt="2023-12-07T13:55:19.440" v="8" actId="27636"/>
          <ac:spMkLst>
            <pc:docMk/>
            <pc:sldMk cId="3301068107" sldId="263"/>
            <ac:spMk id="8" creationId="{E6971D8C-ECC5-4EDD-AC10-DDF4CA7E9DC3}"/>
          </ac:spMkLst>
        </pc:spChg>
        <pc:spChg chg="mod">
          <ac:chgData name="Bryant, Christopher W. (XpertHR-SUT)" userId="8ac1896c-ac39-4f96-94dc-f6516dd9735c" providerId="ADAL" clId="{2258E289-02FE-44C5-A687-534A6D91416C}" dt="2023-12-07T13:55:19.432" v="5" actId="27636"/>
          <ac:spMkLst>
            <pc:docMk/>
            <pc:sldMk cId="3301068107" sldId="263"/>
            <ac:spMk id="9" creationId="{A6E9F776-E542-4D93-851A-A3A10F6D2A7D}"/>
          </ac:spMkLst>
        </pc:spChg>
        <pc:spChg chg="mod">
          <ac:chgData name="Bryant, Christopher W. (XpertHR-SUT)" userId="8ac1896c-ac39-4f96-94dc-f6516dd9735c" providerId="ADAL" clId="{2258E289-02FE-44C5-A687-534A6D91416C}" dt="2023-12-07T13:55:19.436" v="6" actId="27636"/>
          <ac:spMkLst>
            <pc:docMk/>
            <pc:sldMk cId="3301068107" sldId="263"/>
            <ac:spMk id="10" creationId="{CE222CAE-9234-4B0E-90FC-584C469313C6}"/>
          </ac:spMkLst>
        </pc:spChg>
        <pc:picChg chg="mod">
          <ac:chgData name="Bryant, Christopher W. (XpertHR-SUT)" userId="8ac1896c-ac39-4f96-94dc-f6516dd9735c" providerId="ADAL" clId="{2258E289-02FE-44C5-A687-534A6D91416C}" dt="2023-12-07T13:55:43.204" v="13" actId="1076"/>
          <ac:picMkLst>
            <pc:docMk/>
            <pc:sldMk cId="3301068107" sldId="263"/>
            <ac:picMk id="93" creationId="{EAF3579C-5F54-BD44-AD76-C07BBA5EFEA7}"/>
          </ac:picMkLst>
        </pc:picChg>
      </pc:sldChg>
      <pc:sldChg chg="add del">
        <pc:chgData name="Bryant, Christopher W. (XpertHR-SUT)" userId="8ac1896c-ac39-4f96-94dc-f6516dd9735c" providerId="ADAL" clId="{2258E289-02FE-44C5-A687-534A6D91416C}" dt="2023-12-07T13:56:35.416" v="25" actId="2696"/>
        <pc:sldMkLst>
          <pc:docMk/>
          <pc:sldMk cId="2427169223" sldId="285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297292832" sldId="286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950997702" sldId="287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4183219423" sldId="296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31902867" sldId="377"/>
        </pc:sldMkLst>
      </pc:sldChg>
      <pc:sldChg chg="delSp mod">
        <pc:chgData name="Bryant, Christopher W. (XpertHR-SUT)" userId="8ac1896c-ac39-4f96-94dc-f6516dd9735c" providerId="ADAL" clId="{2258E289-02FE-44C5-A687-534A6D91416C}" dt="2023-12-07T13:50:44.552" v="0" actId="478"/>
        <pc:sldMkLst>
          <pc:docMk/>
          <pc:sldMk cId="923862841" sldId="379"/>
        </pc:sldMkLst>
        <pc:spChg chg="del">
          <ac:chgData name="Bryant, Christopher W. (XpertHR-SUT)" userId="8ac1896c-ac39-4f96-94dc-f6516dd9735c" providerId="ADAL" clId="{2258E289-02FE-44C5-A687-534A6D91416C}" dt="2023-12-07T13:50:44.552" v="0" actId="478"/>
          <ac:spMkLst>
            <pc:docMk/>
            <pc:sldMk cId="923862841" sldId="379"/>
            <ac:spMk id="5" creationId="{C6993A2C-7064-5947-BFC2-1F9295C34A9F}"/>
          </ac:spMkLst>
        </pc:spChg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2671422655" sldId="382"/>
        </pc:sldMkLst>
      </pc:sldChg>
      <pc:sldChg chg="delSp modSp del mod">
        <pc:chgData name="Bryant, Christopher W. (XpertHR-SUT)" userId="8ac1896c-ac39-4f96-94dc-f6516dd9735c" providerId="ADAL" clId="{2258E289-02FE-44C5-A687-534A6D91416C}" dt="2023-12-07T13:56:03.741" v="20" actId="47"/>
        <pc:sldMkLst>
          <pc:docMk/>
          <pc:sldMk cId="1245305121" sldId="391"/>
        </pc:sldMkLst>
        <pc:graphicFrameChg chg="del mod">
          <ac:chgData name="Bryant, Christopher W. (XpertHR-SUT)" userId="8ac1896c-ac39-4f96-94dc-f6516dd9735c" providerId="ADAL" clId="{2258E289-02FE-44C5-A687-534A6D91416C}" dt="2023-12-07T13:55:35.217" v="10" actId="478"/>
          <ac:graphicFrameMkLst>
            <pc:docMk/>
            <pc:sldMk cId="1245305121" sldId="391"/>
            <ac:graphicFrameMk id="4" creationId="{42C30BD2-FE50-4F86-90EC-655496EE67FE}"/>
          </ac:graphicFrameMkLst>
        </pc:graphicFrameChg>
        <pc:picChg chg="del">
          <ac:chgData name="Bryant, Christopher W. (XpertHR-SUT)" userId="8ac1896c-ac39-4f96-94dc-f6516dd9735c" providerId="ADAL" clId="{2258E289-02FE-44C5-A687-534A6D91416C}" dt="2023-12-07T13:55:38.261" v="11" actId="478"/>
          <ac:picMkLst>
            <pc:docMk/>
            <pc:sldMk cId="1245305121" sldId="391"/>
            <ac:picMk id="8" creationId="{8845498A-09B3-4C78-8CD6-FDB325E3A4C5}"/>
          </ac:picMkLst>
        </pc:picChg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087232122" sldId="406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352967329" sldId="420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659387979" sldId="459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048905023" sldId="514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322794556" sldId="515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956454147" sldId="537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556805911" sldId="543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138960972" sldId="545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692179979" sldId="550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437887924" sldId="551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590558462" sldId="558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1195523558" sldId="559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3062314903" sldId="564"/>
        </pc:sldMkLst>
      </pc:sldChg>
      <pc:sldChg chg="del">
        <pc:chgData name="Bryant, Christopher W. (XpertHR-SUT)" userId="8ac1896c-ac39-4f96-94dc-f6516dd9735c" providerId="ADAL" clId="{2258E289-02FE-44C5-A687-534A6D91416C}" dt="2023-12-07T13:56:42.582" v="26" actId="2696"/>
        <pc:sldMkLst>
          <pc:docMk/>
          <pc:sldMk cId="596763026" sldId="574"/>
        </pc:sldMkLst>
      </pc:sldChg>
      <pc:sldChg chg="modSp add mod">
        <pc:chgData name="Bryant, Christopher W. (XpertHR-SUT)" userId="8ac1896c-ac39-4f96-94dc-f6516dd9735c" providerId="ADAL" clId="{2258E289-02FE-44C5-A687-534A6D91416C}" dt="2023-12-07T13:55:56.824" v="19" actId="27636"/>
        <pc:sldMkLst>
          <pc:docMk/>
          <pc:sldMk cId="3922600906" sldId="575"/>
        </pc:sldMkLst>
        <pc:spChg chg="mod">
          <ac:chgData name="Bryant, Christopher W. (XpertHR-SUT)" userId="8ac1896c-ac39-4f96-94dc-f6516dd9735c" providerId="ADAL" clId="{2258E289-02FE-44C5-A687-534A6D91416C}" dt="2023-12-07T13:55:56.817" v="17" actId="27636"/>
          <ac:spMkLst>
            <pc:docMk/>
            <pc:sldMk cId="3922600906" sldId="575"/>
            <ac:spMk id="2" creationId="{352D215A-7D9D-4B71-81A1-3220FCFE316C}"/>
          </ac:spMkLst>
        </pc:spChg>
        <pc:spChg chg="mod">
          <ac:chgData name="Bryant, Christopher W. (XpertHR-SUT)" userId="8ac1896c-ac39-4f96-94dc-f6516dd9735c" providerId="ADAL" clId="{2258E289-02FE-44C5-A687-534A6D91416C}" dt="2023-12-07T13:55:56.824" v="19" actId="27636"/>
          <ac:spMkLst>
            <pc:docMk/>
            <pc:sldMk cId="3922600906" sldId="575"/>
            <ac:spMk id="8" creationId="{E6971D8C-ECC5-4EDD-AC10-DDF4CA7E9DC3}"/>
          </ac:spMkLst>
        </pc:spChg>
        <pc:spChg chg="mod">
          <ac:chgData name="Bryant, Christopher W. (XpertHR-SUT)" userId="8ac1896c-ac39-4f96-94dc-f6516dd9735c" providerId="ADAL" clId="{2258E289-02FE-44C5-A687-534A6D91416C}" dt="2023-12-07T13:55:56.815" v="16" actId="27636"/>
          <ac:spMkLst>
            <pc:docMk/>
            <pc:sldMk cId="3922600906" sldId="575"/>
            <ac:spMk id="9" creationId="{A6E9F776-E542-4D93-851A-A3A10F6D2A7D}"/>
          </ac:spMkLst>
        </pc:spChg>
        <pc:spChg chg="mod">
          <ac:chgData name="Bryant, Christopher W. (XpertHR-SUT)" userId="8ac1896c-ac39-4f96-94dc-f6516dd9735c" providerId="ADAL" clId="{2258E289-02FE-44C5-A687-534A6D91416C}" dt="2023-12-07T13:55:56.810" v="15" actId="27636"/>
          <ac:spMkLst>
            <pc:docMk/>
            <pc:sldMk cId="3922600906" sldId="575"/>
            <ac:spMk id="10" creationId="{CE222CAE-9234-4B0E-90FC-584C469313C6}"/>
          </ac:spMkLst>
        </pc:spChg>
        <pc:spChg chg="mod">
          <ac:chgData name="Bryant, Christopher W. (XpertHR-SUT)" userId="8ac1896c-ac39-4f96-94dc-f6516dd9735c" providerId="ADAL" clId="{2258E289-02FE-44C5-A687-534A6D91416C}" dt="2023-12-07T13:55:56.820" v="18" actId="27636"/>
          <ac:spMkLst>
            <pc:docMk/>
            <pc:sldMk cId="3922600906" sldId="575"/>
            <ac:spMk id="12" creationId="{AC51DFC0-307A-40B1-A128-C8B1EBAD739C}"/>
          </ac:spMkLst>
        </pc:spChg>
      </pc:sldChg>
      <pc:sldChg chg="addSp delSp modSp add del mod">
        <pc:chgData name="Bryant, Christopher W. (XpertHR-SUT)" userId="8ac1896c-ac39-4f96-94dc-f6516dd9735c" providerId="ADAL" clId="{2258E289-02FE-44C5-A687-534A6D91416C}" dt="2023-12-07T14:10:01.904" v="109" actId="2696"/>
        <pc:sldMkLst>
          <pc:docMk/>
          <pc:sldMk cId="108041371" sldId="576"/>
        </pc:sldMkLst>
        <pc:spChg chg="add del mod">
          <ac:chgData name="Bryant, Christopher W. (XpertHR-SUT)" userId="8ac1896c-ac39-4f96-94dc-f6516dd9735c" providerId="ADAL" clId="{2258E289-02FE-44C5-A687-534A6D91416C}" dt="2023-12-07T13:57:19.107" v="31" actId="478"/>
          <ac:spMkLst>
            <pc:docMk/>
            <pc:sldMk cId="108041371" sldId="576"/>
            <ac:spMk id="5" creationId="{14D80596-C53D-8600-A58C-928FBDD1C891}"/>
          </ac:spMkLst>
        </pc:spChg>
        <pc:spChg chg="mod">
          <ac:chgData name="Bryant, Christopher W. (XpertHR-SUT)" userId="8ac1896c-ac39-4f96-94dc-f6516dd9735c" providerId="ADAL" clId="{2258E289-02FE-44C5-A687-534A6D91416C}" dt="2023-12-07T13:58:44.775" v="39" actId="1076"/>
          <ac:spMkLst>
            <pc:docMk/>
            <pc:sldMk cId="108041371" sldId="576"/>
            <ac:spMk id="15" creationId="{F6E2921A-0C78-4127-98C4-D32713416399}"/>
          </ac:spMkLst>
        </pc:spChg>
        <pc:spChg chg="del mod">
          <ac:chgData name="Bryant, Christopher W. (XpertHR-SUT)" userId="8ac1896c-ac39-4f96-94dc-f6516dd9735c" providerId="ADAL" clId="{2258E289-02FE-44C5-A687-534A6D91416C}" dt="2023-12-07T13:57:15.066" v="30" actId="478"/>
          <ac:spMkLst>
            <pc:docMk/>
            <pc:sldMk cId="108041371" sldId="576"/>
            <ac:spMk id="16" creationId="{5644875A-1853-47F8-AB4A-3AC7A196B8AC}"/>
          </ac:spMkLst>
        </pc:spChg>
        <pc:graphicFrameChg chg="add mod modGraphic">
          <ac:chgData name="Bryant, Christopher W. (XpertHR-SUT)" userId="8ac1896c-ac39-4f96-94dc-f6516dd9735c" providerId="ADAL" clId="{2258E289-02FE-44C5-A687-534A6D91416C}" dt="2023-12-07T14:06:06.509" v="87" actId="20577"/>
          <ac:graphicFrameMkLst>
            <pc:docMk/>
            <pc:sldMk cId="108041371" sldId="576"/>
            <ac:graphicFrameMk id="6" creationId="{D2EDA5F6-F7C0-4431-85AC-28FFE24033C1}"/>
          </ac:graphicFrameMkLst>
        </pc:graphicFrameChg>
        <pc:picChg chg="del">
          <ac:chgData name="Bryant, Christopher W. (XpertHR-SUT)" userId="8ac1896c-ac39-4f96-94dc-f6516dd9735c" providerId="ADAL" clId="{2258E289-02FE-44C5-A687-534A6D91416C}" dt="2023-12-07T13:56:59.758" v="27" actId="478"/>
          <ac:picMkLst>
            <pc:docMk/>
            <pc:sldMk cId="108041371" sldId="576"/>
            <ac:picMk id="4" creationId="{93F144A5-9C88-4C52-9D27-FA68E751A0CE}"/>
          </ac:picMkLst>
        </pc:picChg>
      </pc:sldChg>
      <pc:sldChg chg="addSp modSp add mod">
        <pc:chgData name="Bryant, Christopher W. (XpertHR-SUT)" userId="8ac1896c-ac39-4f96-94dc-f6516dd9735c" providerId="ADAL" clId="{2258E289-02FE-44C5-A687-534A6D91416C}" dt="2023-12-07T14:08:26.632" v="108" actId="1076"/>
        <pc:sldMkLst>
          <pc:docMk/>
          <pc:sldMk cId="3354361676" sldId="577"/>
        </pc:sldMkLst>
        <pc:graphicFrameChg chg="add mod modGraphic">
          <ac:chgData name="Bryant, Christopher W. (XpertHR-SUT)" userId="8ac1896c-ac39-4f96-94dc-f6516dd9735c" providerId="ADAL" clId="{2258E289-02FE-44C5-A687-534A6D91416C}" dt="2023-12-07T14:08:26.632" v="108" actId="1076"/>
          <ac:graphicFrameMkLst>
            <pc:docMk/>
            <pc:sldMk cId="3354361676" sldId="577"/>
            <ac:graphicFrameMk id="3" creationId="{CBDD6E25-5478-BBA1-7406-79BA32D67CBA}"/>
          </ac:graphicFrameMkLst>
        </pc:graphicFrameChg>
        <pc:graphicFrameChg chg="mod">
          <ac:chgData name="Bryant, Christopher W. (XpertHR-SUT)" userId="8ac1896c-ac39-4f96-94dc-f6516dd9735c" providerId="ADAL" clId="{2258E289-02FE-44C5-A687-534A6D91416C}" dt="2023-12-07T14:08:11.807" v="105" actId="12100"/>
          <ac:graphicFrameMkLst>
            <pc:docMk/>
            <pc:sldMk cId="3354361676" sldId="577"/>
            <ac:graphicFrameMk id="6" creationId="{D2EDA5F6-F7C0-4431-85AC-28FFE24033C1}"/>
          </ac:graphicFrameMkLst>
        </pc:graphicFrameChg>
      </pc:sldChg>
      <pc:sldMasterChg chg="delSldLayout modSldLayout">
        <pc:chgData name="Bryant, Christopher W. (XpertHR-SUT)" userId="8ac1896c-ac39-4f96-94dc-f6516dd9735c" providerId="ADAL" clId="{2258E289-02FE-44C5-A687-534A6D91416C}" dt="2023-12-07T13:56:35.416" v="25" actId="2696"/>
        <pc:sldMasterMkLst>
          <pc:docMk/>
          <pc:sldMasterMk cId="3399979465" sldId="2147483849"/>
        </pc:sldMasterMkLst>
        <pc:sldLayoutChg chg="modSp">
          <pc:chgData name="Bryant, Christopher W. (XpertHR-SUT)" userId="8ac1896c-ac39-4f96-94dc-f6516dd9735c" providerId="ADAL" clId="{2258E289-02FE-44C5-A687-534A6D91416C}" dt="2023-12-07T13:54:50.955" v="1" actId="14826"/>
          <pc:sldLayoutMkLst>
            <pc:docMk/>
            <pc:sldMasterMk cId="3399979465" sldId="2147483849"/>
            <pc:sldLayoutMk cId="1739504630" sldId="2147483852"/>
          </pc:sldLayoutMkLst>
          <pc:picChg chg="mod">
            <ac:chgData name="Bryant, Christopher W. (XpertHR-SUT)" userId="8ac1896c-ac39-4f96-94dc-f6516dd9735c" providerId="ADAL" clId="{2258E289-02FE-44C5-A687-534A6D91416C}" dt="2023-12-07T13:54:50.955" v="1" actId="14826"/>
            <ac:picMkLst>
              <pc:docMk/>
              <pc:sldMasterMk cId="3399979465" sldId="2147483849"/>
              <pc:sldLayoutMk cId="1739504630" sldId="2147483852"/>
              <ac:picMk id="10" creationId="{8AA0D9E8-D794-43DC-A719-6836EEBAEF0F}"/>
            </ac:picMkLst>
          </pc:picChg>
        </pc:sldLayoutChg>
        <pc:sldLayoutChg chg="del">
          <pc:chgData name="Bryant, Christopher W. (XpertHR-SUT)" userId="8ac1896c-ac39-4f96-94dc-f6516dd9735c" providerId="ADAL" clId="{2258E289-02FE-44C5-A687-534A6D91416C}" dt="2023-12-07T13:56:35.416" v="25" actId="2696"/>
          <pc:sldLayoutMkLst>
            <pc:docMk/>
            <pc:sldMasterMk cId="3399979465" sldId="2147483849"/>
            <pc:sldLayoutMk cId="1393343495" sldId="2147483862"/>
          </pc:sldLayoutMkLst>
        </pc:sldLayoutChg>
      </pc:sldMasterChg>
    </pc:docChg>
  </pc:docChgLst>
  <pc:docChgLst>
    <pc:chgData name="Shore, Robert (XpertHR-SUT)" userId="bc007219-2805-4918-a8bc-22f1be961cb2" providerId="ADAL" clId="{E094D16D-C3F9-4DF5-8F10-E04CC4AFFD3A}"/>
    <pc:docChg chg="custSel modSld">
      <pc:chgData name="Shore, Robert (XpertHR-SUT)" userId="bc007219-2805-4918-a8bc-22f1be961cb2" providerId="ADAL" clId="{E094D16D-C3F9-4DF5-8F10-E04CC4AFFD3A}" dt="2023-12-07T16:56:40.610" v="27"/>
      <pc:docMkLst>
        <pc:docMk/>
      </pc:docMkLst>
      <pc:sldChg chg="modSp mod">
        <pc:chgData name="Shore, Robert (XpertHR-SUT)" userId="bc007219-2805-4918-a8bc-22f1be961cb2" providerId="ADAL" clId="{E094D16D-C3F9-4DF5-8F10-E04CC4AFFD3A}" dt="2023-12-07T16:53:49.834" v="16" actId="20577"/>
        <pc:sldMkLst>
          <pc:docMk/>
          <pc:sldMk cId="3301068107" sldId="263"/>
        </pc:sldMkLst>
        <pc:spChg chg="mod">
          <ac:chgData name="Shore, Robert (XpertHR-SUT)" userId="bc007219-2805-4918-a8bc-22f1be961cb2" providerId="ADAL" clId="{E094D16D-C3F9-4DF5-8F10-E04CC4AFFD3A}" dt="2023-12-07T16:53:49.834" v="16" actId="20577"/>
          <ac:spMkLst>
            <pc:docMk/>
            <pc:sldMk cId="3301068107" sldId="263"/>
            <ac:spMk id="8" creationId="{E6971D8C-ECC5-4EDD-AC10-DDF4CA7E9DC3}"/>
          </ac:spMkLst>
        </pc:spChg>
      </pc:sldChg>
      <pc:sldChg chg="modSp mod">
        <pc:chgData name="Shore, Robert (XpertHR-SUT)" userId="bc007219-2805-4918-a8bc-22f1be961cb2" providerId="ADAL" clId="{E094D16D-C3F9-4DF5-8F10-E04CC4AFFD3A}" dt="2023-12-07T16:56:08.758" v="26" actId="207"/>
        <pc:sldMkLst>
          <pc:docMk/>
          <pc:sldMk cId="3922600906" sldId="575"/>
        </pc:sldMkLst>
        <pc:spChg chg="mod">
          <ac:chgData name="Shore, Robert (XpertHR-SUT)" userId="bc007219-2805-4918-a8bc-22f1be961cb2" providerId="ADAL" clId="{E094D16D-C3F9-4DF5-8F10-E04CC4AFFD3A}" dt="2023-12-07T16:56:08.758" v="26" actId="207"/>
          <ac:spMkLst>
            <pc:docMk/>
            <pc:sldMk cId="3922600906" sldId="575"/>
            <ac:spMk id="11" creationId="{84FCB5B5-0C64-4E2C-AD84-74E806A4EB37}"/>
          </ac:spMkLst>
        </pc:spChg>
      </pc:sldChg>
      <pc:sldChg chg="modSp">
        <pc:chgData name="Shore, Robert (XpertHR-SUT)" userId="bc007219-2805-4918-a8bc-22f1be961cb2" providerId="ADAL" clId="{E094D16D-C3F9-4DF5-8F10-E04CC4AFFD3A}" dt="2023-12-07T16:56:40.610" v="27"/>
        <pc:sldMkLst>
          <pc:docMk/>
          <pc:sldMk cId="3354361676" sldId="577"/>
        </pc:sldMkLst>
        <pc:graphicFrameChg chg="mod">
          <ac:chgData name="Shore, Robert (XpertHR-SUT)" userId="bc007219-2805-4918-a8bc-22f1be961cb2" providerId="ADAL" clId="{E094D16D-C3F9-4DF5-8F10-E04CC4AFFD3A}" dt="2023-12-07T16:56:40.610" v="27"/>
          <ac:graphicFrameMkLst>
            <pc:docMk/>
            <pc:sldMk cId="3354361676" sldId="577"/>
            <ac:graphicFrameMk id="3" creationId="{CBDD6E25-5478-BBA1-7406-79BA32D67CB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F326D-0799-42EC-9404-B2B641F60EB6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6DAF0D2-55E6-491A-940F-AFADB6579FE4}">
      <dgm:prSet phldrT="[Text]" custT="1"/>
      <dgm:spPr/>
      <dgm:t>
        <a:bodyPr/>
        <a:lstStyle/>
        <a:p>
          <a:r>
            <a:rPr lang="en-US" sz="1600" dirty="0"/>
            <a:t>First settle yourself and sit upright so that the lungs are not constricted  Concentrate on your breathing and settle into your normal pattern of breathing.</a:t>
          </a:r>
          <a:endParaRPr lang="en-GB" sz="1600" dirty="0"/>
        </a:p>
      </dgm:t>
    </dgm:pt>
    <dgm:pt modelId="{A21B4ED2-E4BC-4337-AAEB-8EF6995B1C33}" type="parTrans" cxnId="{76B943EE-D098-4213-843F-8FF9AC058DD1}">
      <dgm:prSet/>
      <dgm:spPr/>
      <dgm:t>
        <a:bodyPr/>
        <a:lstStyle/>
        <a:p>
          <a:endParaRPr lang="en-GB"/>
        </a:p>
      </dgm:t>
    </dgm:pt>
    <dgm:pt modelId="{0D40D942-DC4E-4401-B2CD-F2533A3441BA}" type="sibTrans" cxnId="{76B943EE-D098-4213-843F-8FF9AC058DD1}">
      <dgm:prSet/>
      <dgm:spPr/>
      <dgm:t>
        <a:bodyPr/>
        <a:lstStyle/>
        <a:p>
          <a:endParaRPr lang="en-GB"/>
        </a:p>
      </dgm:t>
    </dgm:pt>
    <dgm:pt modelId="{B80BB58D-30A4-47D7-A21A-785FD9A7B5CD}">
      <dgm:prSet custT="1"/>
      <dgm:spPr/>
      <dgm:t>
        <a:bodyPr/>
        <a:lstStyle/>
        <a:p>
          <a:r>
            <a:rPr lang="en-US" sz="1600" dirty="0"/>
            <a:t>Hold for 4.</a:t>
          </a:r>
        </a:p>
      </dgm:t>
    </dgm:pt>
    <dgm:pt modelId="{6E98D7B8-2A1E-4F73-82BC-CE4E4934B0DE}" type="parTrans" cxnId="{A3C0496C-88D8-4CA2-8FEB-C5F7EF40E829}">
      <dgm:prSet/>
      <dgm:spPr/>
      <dgm:t>
        <a:bodyPr/>
        <a:lstStyle/>
        <a:p>
          <a:endParaRPr lang="en-GB"/>
        </a:p>
      </dgm:t>
    </dgm:pt>
    <dgm:pt modelId="{CF85BB35-5D4F-4AAC-8420-AEE7A0B09B35}" type="sibTrans" cxnId="{A3C0496C-88D8-4CA2-8FEB-C5F7EF40E829}">
      <dgm:prSet/>
      <dgm:spPr/>
      <dgm:t>
        <a:bodyPr/>
        <a:lstStyle/>
        <a:p>
          <a:endParaRPr lang="en-GB"/>
        </a:p>
      </dgm:t>
    </dgm:pt>
    <dgm:pt modelId="{B97A2A20-C11D-4DA2-8973-A3694037E857}">
      <dgm:prSet custT="1"/>
      <dgm:spPr/>
      <dgm:t>
        <a:bodyPr/>
        <a:lstStyle/>
        <a:p>
          <a:r>
            <a:rPr lang="en-US" sz="1600" dirty="0"/>
            <a:t>Breathe out, to the count of 4.</a:t>
          </a:r>
        </a:p>
      </dgm:t>
    </dgm:pt>
    <dgm:pt modelId="{BE6EBD4F-AB9E-43E7-B9D9-1A06875EB5E9}" type="parTrans" cxnId="{6AB691FB-FE9E-4F07-95D3-E8E7B22CD96F}">
      <dgm:prSet/>
      <dgm:spPr/>
      <dgm:t>
        <a:bodyPr/>
        <a:lstStyle/>
        <a:p>
          <a:endParaRPr lang="en-GB"/>
        </a:p>
      </dgm:t>
    </dgm:pt>
    <dgm:pt modelId="{6A6AC611-5F24-47AB-95B5-52C584FD356E}" type="sibTrans" cxnId="{6AB691FB-FE9E-4F07-95D3-E8E7B22CD96F}">
      <dgm:prSet/>
      <dgm:spPr/>
      <dgm:t>
        <a:bodyPr/>
        <a:lstStyle/>
        <a:p>
          <a:endParaRPr lang="en-GB"/>
        </a:p>
      </dgm:t>
    </dgm:pt>
    <dgm:pt modelId="{AD35F10A-93A7-4D95-8B77-4B1E101603DD}">
      <dgm:prSet custT="1"/>
      <dgm:spPr/>
      <dgm:t>
        <a:bodyPr/>
        <a:lstStyle/>
        <a:p>
          <a:r>
            <a:rPr lang="en-US" sz="1600" dirty="0"/>
            <a:t>Hold for 4.</a:t>
          </a:r>
        </a:p>
      </dgm:t>
    </dgm:pt>
    <dgm:pt modelId="{5ABCBDC2-2785-4DAC-9ADE-6DCDEC9B2222}" type="parTrans" cxnId="{00A93A9D-2DD4-48E2-BCEA-E4DDD5343118}">
      <dgm:prSet/>
      <dgm:spPr/>
      <dgm:t>
        <a:bodyPr/>
        <a:lstStyle/>
        <a:p>
          <a:endParaRPr lang="en-GB"/>
        </a:p>
      </dgm:t>
    </dgm:pt>
    <dgm:pt modelId="{47776661-04F8-40A2-AD8D-390746057DE0}" type="sibTrans" cxnId="{00A93A9D-2DD4-48E2-BCEA-E4DDD5343118}">
      <dgm:prSet/>
      <dgm:spPr/>
      <dgm:t>
        <a:bodyPr/>
        <a:lstStyle/>
        <a:p>
          <a:endParaRPr lang="en-GB"/>
        </a:p>
      </dgm:t>
    </dgm:pt>
    <dgm:pt modelId="{7371B89D-92F1-40A2-82E6-17224CE1A36E}">
      <dgm:prSet custT="1"/>
      <dgm:spPr/>
      <dgm:t>
        <a:bodyPr/>
        <a:lstStyle/>
        <a:p>
          <a:r>
            <a:rPr lang="en-US" sz="1600" dirty="0"/>
            <a:t>Repeat.</a:t>
          </a:r>
        </a:p>
      </dgm:t>
    </dgm:pt>
    <dgm:pt modelId="{3BC5DE45-BEC7-46D5-ACD7-3139D4F8001A}" type="parTrans" cxnId="{DBB58225-B27A-4805-BF09-52A9CA41A0FB}">
      <dgm:prSet/>
      <dgm:spPr/>
      <dgm:t>
        <a:bodyPr/>
        <a:lstStyle/>
        <a:p>
          <a:endParaRPr lang="en-GB"/>
        </a:p>
      </dgm:t>
    </dgm:pt>
    <dgm:pt modelId="{4FC6B5A8-D5CD-4842-A336-7DB6EB8F23F0}" type="sibTrans" cxnId="{DBB58225-B27A-4805-BF09-52A9CA41A0FB}">
      <dgm:prSet/>
      <dgm:spPr/>
      <dgm:t>
        <a:bodyPr/>
        <a:lstStyle/>
        <a:p>
          <a:endParaRPr lang="en-GB"/>
        </a:p>
      </dgm:t>
    </dgm:pt>
    <dgm:pt modelId="{380CB0AC-77B3-42FB-86DD-4A359EF570E5}">
      <dgm:prSet phldrT="[Text]" custT="1"/>
      <dgm:spPr/>
      <dgm:t>
        <a:bodyPr/>
        <a:lstStyle/>
        <a:p>
          <a:r>
            <a:rPr lang="en-US" sz="1600" dirty="0"/>
            <a:t>Breathe in, to the count to 4.</a:t>
          </a:r>
          <a:endParaRPr lang="en-GB" sz="1600" dirty="0"/>
        </a:p>
      </dgm:t>
    </dgm:pt>
    <dgm:pt modelId="{C4F8BCF1-8DB4-4F76-9209-293C82CB8BC4}" type="parTrans" cxnId="{102B0806-FB8A-4101-90D1-71A1A3B33A0F}">
      <dgm:prSet/>
      <dgm:spPr/>
      <dgm:t>
        <a:bodyPr/>
        <a:lstStyle/>
        <a:p>
          <a:endParaRPr lang="en-GB"/>
        </a:p>
      </dgm:t>
    </dgm:pt>
    <dgm:pt modelId="{523CF4DB-02D0-4BCC-BF6E-2008621B95F8}" type="sibTrans" cxnId="{102B0806-FB8A-4101-90D1-71A1A3B33A0F}">
      <dgm:prSet/>
      <dgm:spPr/>
      <dgm:t>
        <a:bodyPr/>
        <a:lstStyle/>
        <a:p>
          <a:endParaRPr lang="en-GB"/>
        </a:p>
      </dgm:t>
    </dgm:pt>
    <dgm:pt modelId="{5FB5A57A-4C21-42CA-980A-83F81CFB54C1}" type="pres">
      <dgm:prSet presAssocID="{6AEF326D-0799-42EC-9404-B2B641F60EB6}" presName="CompostProcess" presStyleCnt="0">
        <dgm:presLayoutVars>
          <dgm:dir/>
          <dgm:resizeHandles val="exact"/>
        </dgm:presLayoutVars>
      </dgm:prSet>
      <dgm:spPr/>
    </dgm:pt>
    <dgm:pt modelId="{AA85EA5B-44AD-4FF9-8CD4-57CA727B3E55}" type="pres">
      <dgm:prSet presAssocID="{6AEF326D-0799-42EC-9404-B2B641F60EB6}" presName="arrow" presStyleLbl="bgShp" presStyleIdx="0" presStyleCnt="1"/>
      <dgm:spPr/>
    </dgm:pt>
    <dgm:pt modelId="{58EEB0F1-6745-4309-8E0A-791F41A71241}" type="pres">
      <dgm:prSet presAssocID="{6AEF326D-0799-42EC-9404-B2B641F60EB6}" presName="linearProcess" presStyleCnt="0"/>
      <dgm:spPr/>
    </dgm:pt>
    <dgm:pt modelId="{E05AB958-DF60-4013-B08D-9DE447E00DB0}" type="pres">
      <dgm:prSet presAssocID="{F6DAF0D2-55E6-491A-940F-AFADB6579FE4}" presName="textNode" presStyleLbl="node1" presStyleIdx="0" presStyleCnt="1" custScaleX="149334" custScaleY="131771">
        <dgm:presLayoutVars>
          <dgm:bulletEnabled val="1"/>
        </dgm:presLayoutVars>
      </dgm:prSet>
      <dgm:spPr/>
    </dgm:pt>
  </dgm:ptLst>
  <dgm:cxnLst>
    <dgm:cxn modelId="{102B0806-FB8A-4101-90D1-71A1A3B33A0F}" srcId="{F6DAF0D2-55E6-491A-940F-AFADB6579FE4}" destId="{380CB0AC-77B3-42FB-86DD-4A359EF570E5}" srcOrd="0" destOrd="0" parTransId="{C4F8BCF1-8DB4-4F76-9209-293C82CB8BC4}" sibTransId="{523CF4DB-02D0-4BCC-BF6E-2008621B95F8}"/>
    <dgm:cxn modelId="{8A5D900E-00ED-45F6-AAF9-FA4F6CFE8B8F}" type="presOf" srcId="{6AEF326D-0799-42EC-9404-B2B641F60EB6}" destId="{5FB5A57A-4C21-42CA-980A-83F81CFB54C1}" srcOrd="0" destOrd="0" presId="urn:microsoft.com/office/officeart/2005/8/layout/hProcess9"/>
    <dgm:cxn modelId="{E975CB1A-8B14-4530-9DDC-4A7A4DFCAD0D}" type="presOf" srcId="{F6DAF0D2-55E6-491A-940F-AFADB6579FE4}" destId="{E05AB958-DF60-4013-B08D-9DE447E00DB0}" srcOrd="0" destOrd="0" presId="urn:microsoft.com/office/officeart/2005/8/layout/hProcess9"/>
    <dgm:cxn modelId="{DBB58225-B27A-4805-BF09-52A9CA41A0FB}" srcId="{F6DAF0D2-55E6-491A-940F-AFADB6579FE4}" destId="{7371B89D-92F1-40A2-82E6-17224CE1A36E}" srcOrd="4" destOrd="0" parTransId="{3BC5DE45-BEC7-46D5-ACD7-3139D4F8001A}" sibTransId="{4FC6B5A8-D5CD-4842-A336-7DB6EB8F23F0}"/>
    <dgm:cxn modelId="{B49F525C-809B-42CF-80CC-E63BBEB42B0A}" type="presOf" srcId="{B97A2A20-C11D-4DA2-8973-A3694037E857}" destId="{E05AB958-DF60-4013-B08D-9DE447E00DB0}" srcOrd="0" destOrd="3" presId="urn:microsoft.com/office/officeart/2005/8/layout/hProcess9"/>
    <dgm:cxn modelId="{8899BE5E-5DFC-4A2E-95BA-942DA777FF0E}" type="presOf" srcId="{380CB0AC-77B3-42FB-86DD-4A359EF570E5}" destId="{E05AB958-DF60-4013-B08D-9DE447E00DB0}" srcOrd="0" destOrd="1" presId="urn:microsoft.com/office/officeart/2005/8/layout/hProcess9"/>
    <dgm:cxn modelId="{A3C0496C-88D8-4CA2-8FEB-C5F7EF40E829}" srcId="{F6DAF0D2-55E6-491A-940F-AFADB6579FE4}" destId="{B80BB58D-30A4-47D7-A21A-785FD9A7B5CD}" srcOrd="1" destOrd="0" parTransId="{6E98D7B8-2A1E-4F73-82BC-CE4E4934B0DE}" sibTransId="{CF85BB35-5D4F-4AAC-8420-AEE7A0B09B35}"/>
    <dgm:cxn modelId="{7C905573-E131-487D-8D43-2E469336F298}" type="presOf" srcId="{AD35F10A-93A7-4D95-8B77-4B1E101603DD}" destId="{E05AB958-DF60-4013-B08D-9DE447E00DB0}" srcOrd="0" destOrd="4" presId="urn:microsoft.com/office/officeart/2005/8/layout/hProcess9"/>
    <dgm:cxn modelId="{00A93A9D-2DD4-48E2-BCEA-E4DDD5343118}" srcId="{F6DAF0D2-55E6-491A-940F-AFADB6579FE4}" destId="{AD35F10A-93A7-4D95-8B77-4B1E101603DD}" srcOrd="3" destOrd="0" parTransId="{5ABCBDC2-2785-4DAC-9ADE-6DCDEC9B2222}" sibTransId="{47776661-04F8-40A2-AD8D-390746057DE0}"/>
    <dgm:cxn modelId="{D4C47FCD-20EC-4326-A35C-DE7E574C816C}" type="presOf" srcId="{B80BB58D-30A4-47D7-A21A-785FD9A7B5CD}" destId="{E05AB958-DF60-4013-B08D-9DE447E00DB0}" srcOrd="0" destOrd="2" presId="urn:microsoft.com/office/officeart/2005/8/layout/hProcess9"/>
    <dgm:cxn modelId="{E6BA00E4-2FBF-4CA8-B5B4-EB284B06AAC2}" type="presOf" srcId="{7371B89D-92F1-40A2-82E6-17224CE1A36E}" destId="{E05AB958-DF60-4013-B08D-9DE447E00DB0}" srcOrd="0" destOrd="5" presId="urn:microsoft.com/office/officeart/2005/8/layout/hProcess9"/>
    <dgm:cxn modelId="{76B943EE-D098-4213-843F-8FF9AC058DD1}" srcId="{6AEF326D-0799-42EC-9404-B2B641F60EB6}" destId="{F6DAF0D2-55E6-491A-940F-AFADB6579FE4}" srcOrd="0" destOrd="0" parTransId="{A21B4ED2-E4BC-4337-AAEB-8EF6995B1C33}" sibTransId="{0D40D942-DC4E-4401-B2CD-F2533A3441BA}"/>
    <dgm:cxn modelId="{6AB691FB-FE9E-4F07-95D3-E8E7B22CD96F}" srcId="{F6DAF0D2-55E6-491A-940F-AFADB6579FE4}" destId="{B97A2A20-C11D-4DA2-8973-A3694037E857}" srcOrd="2" destOrd="0" parTransId="{BE6EBD4F-AB9E-43E7-B9D9-1A06875EB5E9}" sibTransId="{6A6AC611-5F24-47AB-95B5-52C584FD356E}"/>
    <dgm:cxn modelId="{D44ADFC9-789D-48E1-852F-CCE175B16C7D}" type="presParOf" srcId="{5FB5A57A-4C21-42CA-980A-83F81CFB54C1}" destId="{AA85EA5B-44AD-4FF9-8CD4-57CA727B3E55}" srcOrd="0" destOrd="0" presId="urn:microsoft.com/office/officeart/2005/8/layout/hProcess9"/>
    <dgm:cxn modelId="{71B5FFA5-D63B-44B2-A79F-4634123CB1DF}" type="presParOf" srcId="{5FB5A57A-4C21-42CA-980A-83F81CFB54C1}" destId="{58EEB0F1-6745-4309-8E0A-791F41A71241}" srcOrd="1" destOrd="0" presId="urn:microsoft.com/office/officeart/2005/8/layout/hProcess9"/>
    <dgm:cxn modelId="{D9662069-03A5-488F-BA2D-715DD0DB95D5}" type="presParOf" srcId="{58EEB0F1-6745-4309-8E0A-791F41A71241}" destId="{E05AB958-DF60-4013-B08D-9DE447E00DB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68B3F-B240-47C8-863E-8F037D9B1359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7EA1358E-C1A5-4D4D-A706-E7E7E18EC4F7}">
      <dgm:prSet custT="1"/>
      <dgm:spPr/>
      <dgm:t>
        <a:bodyPr/>
        <a:lstStyle/>
        <a:p>
          <a:r>
            <a:rPr lang="en-US" sz="1600" dirty="0"/>
            <a:t>It’s a good idea to decide how many times you want to repeat the cycle before you start.  Perhaps start with 3,  and then go to 6 or 9.</a:t>
          </a:r>
          <a:endParaRPr lang="en-GB" sz="1600" dirty="0"/>
        </a:p>
      </dgm:t>
    </dgm:pt>
    <dgm:pt modelId="{00905C3D-8C78-4FA3-88F8-467F706B624C}" type="parTrans" cxnId="{729CB9EC-85DE-4F7F-8008-54B27154B7E3}">
      <dgm:prSet/>
      <dgm:spPr/>
      <dgm:t>
        <a:bodyPr/>
        <a:lstStyle/>
        <a:p>
          <a:endParaRPr lang="en-GB"/>
        </a:p>
      </dgm:t>
    </dgm:pt>
    <dgm:pt modelId="{8AE0EE00-54E7-40AE-9F19-37192F01A108}" type="sibTrans" cxnId="{729CB9EC-85DE-4F7F-8008-54B27154B7E3}">
      <dgm:prSet/>
      <dgm:spPr/>
      <dgm:t>
        <a:bodyPr/>
        <a:lstStyle/>
        <a:p>
          <a:endParaRPr lang="en-GB"/>
        </a:p>
      </dgm:t>
    </dgm:pt>
    <dgm:pt modelId="{838F668C-37ED-4714-8BAD-743EBADAA627}" type="pres">
      <dgm:prSet presAssocID="{24F68B3F-B240-47C8-863E-8F037D9B1359}" presName="linear" presStyleCnt="0">
        <dgm:presLayoutVars>
          <dgm:animLvl val="lvl"/>
          <dgm:resizeHandles val="exact"/>
        </dgm:presLayoutVars>
      </dgm:prSet>
      <dgm:spPr/>
    </dgm:pt>
    <dgm:pt modelId="{4D2356C0-EAC8-4F8B-9287-489F323A103C}" type="pres">
      <dgm:prSet presAssocID="{7EA1358E-C1A5-4D4D-A706-E7E7E18EC4F7}" presName="parentText" presStyleLbl="node1" presStyleIdx="0" presStyleCnt="1" custScaleY="70719" custLinFactY="59651" custLinFactNeighborX="156" custLinFactNeighborY="100000">
        <dgm:presLayoutVars>
          <dgm:chMax val="0"/>
          <dgm:bulletEnabled val="1"/>
        </dgm:presLayoutVars>
      </dgm:prSet>
      <dgm:spPr/>
    </dgm:pt>
  </dgm:ptLst>
  <dgm:cxnLst>
    <dgm:cxn modelId="{4215A983-C8B8-4653-98C1-423F01C0E44E}" type="presOf" srcId="{24F68B3F-B240-47C8-863E-8F037D9B1359}" destId="{838F668C-37ED-4714-8BAD-743EBADAA627}" srcOrd="0" destOrd="0" presId="urn:microsoft.com/office/officeart/2005/8/layout/vList2"/>
    <dgm:cxn modelId="{ED6E2ED8-4D7B-48A3-B3B6-098D72917531}" type="presOf" srcId="{7EA1358E-C1A5-4D4D-A706-E7E7E18EC4F7}" destId="{4D2356C0-EAC8-4F8B-9287-489F323A103C}" srcOrd="0" destOrd="0" presId="urn:microsoft.com/office/officeart/2005/8/layout/vList2"/>
    <dgm:cxn modelId="{729CB9EC-85DE-4F7F-8008-54B27154B7E3}" srcId="{24F68B3F-B240-47C8-863E-8F037D9B1359}" destId="{7EA1358E-C1A5-4D4D-A706-E7E7E18EC4F7}" srcOrd="0" destOrd="0" parTransId="{00905C3D-8C78-4FA3-88F8-467F706B624C}" sibTransId="{8AE0EE00-54E7-40AE-9F19-37192F01A108}"/>
    <dgm:cxn modelId="{4C0C2933-C1E6-40A4-A38F-FB5400CDA7ED}" type="presParOf" srcId="{838F668C-37ED-4714-8BAD-743EBADAA627}" destId="{4D2356C0-EAC8-4F8B-9287-489F323A10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5EA5B-44AD-4FF9-8CD4-57CA727B3E55}">
      <dsp:nvSpPr>
        <dsp:cNvPr id="0" name=""/>
        <dsp:cNvSpPr/>
      </dsp:nvSpPr>
      <dsp:spPr>
        <a:xfrm>
          <a:off x="742165" y="0"/>
          <a:ext cx="8411209" cy="477695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AB958-DF60-4013-B08D-9DE447E00DB0}">
      <dsp:nvSpPr>
        <dsp:cNvPr id="0" name=""/>
        <dsp:cNvSpPr/>
      </dsp:nvSpPr>
      <dsp:spPr>
        <a:xfrm>
          <a:off x="1438136" y="1129549"/>
          <a:ext cx="7019268" cy="2517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First settle yourself and sit upright so that the lungs are not constricted  Concentrate on your breathing and settle into your normal pattern of breathing.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Breathe in, to the count to 4.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Hold for 4.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Breathe out, to the count of 4.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Hold for 4.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Repeat.</a:t>
          </a:r>
        </a:p>
      </dsp:txBody>
      <dsp:txXfrm>
        <a:off x="1561048" y="1252461"/>
        <a:ext cx="6773444" cy="227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356C0-EAC8-4F8B-9287-489F323A103C}">
      <dsp:nvSpPr>
        <dsp:cNvPr id="0" name=""/>
        <dsp:cNvSpPr/>
      </dsp:nvSpPr>
      <dsp:spPr>
        <a:xfrm>
          <a:off x="0" y="4221712"/>
          <a:ext cx="8128000" cy="860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It’s a good idea to decide how many times you want to repeat the cycle before you start.  Perhaps start with 3,  and then go to 6 or 9.</a:t>
          </a:r>
          <a:endParaRPr lang="en-GB" sz="1600" kern="1200" dirty="0"/>
        </a:p>
      </dsp:txBody>
      <dsp:txXfrm>
        <a:off x="42007" y="4263719"/>
        <a:ext cx="8043986" cy="77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911004-EDA5-1B49-871F-DFEE9E492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C8DD3-E273-0B41-B343-F814A7080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38D8-3255-A744-84BE-2371E8B9335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512D-50BC-5E4C-8214-C4601D110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FBDF5-647F-8F48-85E2-A005D4E6F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B57E-1B53-EE4A-A7F5-FA87B466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9733C-308C-744F-9748-97E02B7E968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C26C-A418-C747-9BED-7A7B3A8CD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9C26C-A418-C747-9BED-7A7B3A8CD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2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78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77" y="953388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068" y="2767096"/>
            <a:ext cx="7457438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Title Presentation of 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713483-A8BD-334C-9A36-0CD3CCD33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4068" y="2064805"/>
            <a:ext cx="745743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88B6E-B0F6-4C13-B535-F547DD7C0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0"/>
            <a:ext cx="12510350" cy="7063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A4D80-3AD9-4E34-8E9B-662F46BCB8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677" y="965857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tail of a slice of lemon with soda water in glass">
            <a:extLst>
              <a:ext uri="{FF2B5EF4-FFF2-40B4-BE49-F238E27FC236}">
                <a16:creationId xmlns:a16="http://schemas.microsoft.com/office/drawing/2014/main" id="{29D75527-3FFE-1C40-A7DE-93937E091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/>
        </p:blipFill>
        <p:spPr>
          <a:xfrm>
            <a:off x="3667231" y="5976"/>
            <a:ext cx="8871794" cy="6874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E51C1-DAD5-6349-81E3-8A691BCE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76" y="1174"/>
            <a:ext cx="12221056" cy="6887073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7" y="2211812"/>
            <a:ext cx="6176495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own image to this template in masters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655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0CD125-58E6-6D45-AF3F-49BFF721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211812"/>
            <a:ext cx="5838042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Plain Title Presentation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BFFB64C-5646-7A49-B8F7-864879DD8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7F07D2-AA2E-1742-9700-6D24D734C692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AF990BA-B3D0-A54C-8DD9-81B9F9C53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EB18A5-48F3-284C-9F70-E4461CF816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3004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4D4F4-C2A6-B34A-B956-5157581D1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-28238"/>
            <a:ext cx="12394140" cy="69515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339541"/>
            <a:ext cx="3676864" cy="1187429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BE790D-6756-0A4D-B3EF-7093675BBF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79" y="1735803"/>
            <a:ext cx="472598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SECTION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5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DC415-1B94-D149-B094-1820EB5B3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890554"/>
            <a:ext cx="3389254" cy="1107996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5FDB30-3132-4089-9483-FA802D7E0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1" y="-39157"/>
            <a:ext cx="12322628" cy="6925857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8" y="2211812"/>
            <a:ext cx="5959960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an image Title Presentation Three Lines Long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3823589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15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3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7" y="2211812"/>
            <a:ext cx="6176495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own image to this template in masters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  <p:pic>
        <p:nvPicPr>
          <p:cNvPr id="10" name="Picture 9" descr="A stack of empty boxes">
            <a:extLst>
              <a:ext uri="{FF2B5EF4-FFF2-40B4-BE49-F238E27FC236}">
                <a16:creationId xmlns:a16="http://schemas.microsoft.com/office/drawing/2014/main" id="{8AA0D9E8-D794-43DC-A719-6836EEBAE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r="13199"/>
          <a:stretch/>
        </p:blipFill>
        <p:spPr>
          <a:xfrm>
            <a:off x="5764316" y="-14537"/>
            <a:ext cx="7615814" cy="6887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FB50F-0C9B-4C1B-BF8A-97157D1956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285" y="-28136"/>
            <a:ext cx="12300569" cy="6916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7D402-781A-415B-B137-61B0BC5CCD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5604A-FAC1-4DFC-A0F4-AB4AECA77602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0CD125-58E6-6D45-AF3F-49BFF721C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211812"/>
            <a:ext cx="5838042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Plain Title Presentation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BFFB64C-5646-7A49-B8F7-864879DD8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7F07D2-AA2E-1742-9700-6D24D734C692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AF990BA-B3D0-A54C-8DD9-81B9F9C53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EB18A5-48F3-284C-9F70-E4461CF816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E4BEE-8CAC-48CD-BF42-3F79A216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1B11A-D141-4C82-845C-0E9C3A66F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87108A-AD4E-4D77-A18A-BC0CAE6D88C6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5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4D4F4-C2A6-B34A-B956-5157581D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-28238"/>
            <a:ext cx="12394140" cy="69515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339541"/>
            <a:ext cx="3676864" cy="1187429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BE790D-6756-0A4D-B3EF-7093675BBF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79" y="1735803"/>
            <a:ext cx="472598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SECTION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9341C-ABD3-483D-B73C-3AC735392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0"/>
            <a:ext cx="12394140" cy="6951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9AFBE-3A1C-4A55-88D5-9618AE8946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960000-9794-4597-A733-6DFD59B54F60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E3CDF6B-9ACB-4656-8E04-89B4E435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585985-5080-42EC-99B4-27ACE89F0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DE53199-859B-4ED5-B37A-557AE756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0A0215-FF85-474B-BD0D-A09C7A409A4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A91DB0-FEDF-47C9-98C2-732226E5C9B0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5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DC415-1B94-D149-B094-1820EB5B3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890554"/>
            <a:ext cx="3389254" cy="1107996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7FBC-67BC-43CA-BB75-AF85B553C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B7701-A3A3-46B4-80A4-632C713D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77" y="953388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068" y="2767096"/>
            <a:ext cx="7457438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Title Presentation of 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713483-A8BD-334C-9A36-0CD3CCD33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4068" y="2064805"/>
            <a:ext cx="745743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6173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42C07F-550D-3E41-B45F-B9A50B1A79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EDF574-4FE5-0047-8B27-2E4BB48A12B6}"/>
              </a:ext>
            </a:extLst>
          </p:cNvPr>
          <p:cNvCxnSpPr>
            <a:cxnSpLocks/>
          </p:cNvCxnSpPr>
          <p:nvPr/>
        </p:nvCxnSpPr>
        <p:spPr>
          <a:xfrm>
            <a:off x="11448183" y="6410896"/>
            <a:ext cx="0" cy="27053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409F9-4C79-4230-A84D-095F00528D13}"/>
              </a:ext>
            </a:extLst>
          </p:cNvPr>
          <p:cNvCxnSpPr>
            <a:cxnSpLocks/>
          </p:cNvCxnSpPr>
          <p:nvPr userDrawn="1"/>
        </p:nvCxnSpPr>
        <p:spPr>
          <a:xfrm>
            <a:off x="11448183" y="6410896"/>
            <a:ext cx="0" cy="27053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34" r:id="rId9"/>
    <p:sldLayoutId id="2147483835" r:id="rId10"/>
    <p:sldLayoutId id="2147483830" r:id="rId11"/>
    <p:sldLayoutId id="2147483825" r:id="rId12"/>
    <p:sldLayoutId id="2147483833" r:id="rId13"/>
    <p:sldLayoutId id="2147483831" r:id="rId14"/>
    <p:sldLayoutId id="2147483829" r:id="rId15"/>
    <p:sldLayoutId id="2147483837" r:id="rId16"/>
    <p:sldLayoutId id="2147483848" r:id="rId17"/>
    <p:sldLayoutId id="2147483847" r:id="rId18"/>
    <p:sldLayoutId id="2147483860" r:id="rId19"/>
    <p:sldLayoutId id="2147483859" r:id="rId20"/>
    <p:sldLayoutId id="2147483858" r:id="rId21"/>
    <p:sldLayoutId id="2147483861" r:id="rId22"/>
    <p:sldLayoutId id="214748386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329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37ADD-F51F-6542-9144-2404A92E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7" y="2551175"/>
            <a:ext cx="6558775" cy="1218795"/>
          </a:xfrm>
        </p:spPr>
        <p:txBody>
          <a:bodyPr/>
          <a:lstStyle/>
          <a:p>
            <a:r>
              <a:rPr lang="en-GB" sz="4400" dirty="0"/>
              <a:t>Mindfulness: Box breathing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386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box breathing?</a:t>
            </a:r>
          </a:p>
        </p:txBody>
      </p:sp>
      <p:pic>
        <p:nvPicPr>
          <p:cNvPr id="93" name="Picture Placeholder 92" descr="Packing Box Open with solid fill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9229" y="2117122"/>
            <a:ext cx="1367685" cy="136768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Four-stage breathing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094" y="4683350"/>
            <a:ext cx="2160000" cy="1742650"/>
          </a:xfrm>
        </p:spPr>
        <p:txBody>
          <a:bodyPr/>
          <a:lstStyle/>
          <a:p>
            <a:r>
              <a:rPr lang="en-GB" dirty="0"/>
              <a:t>Four-sided technique: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i="1" dirty="0"/>
              <a:t>breathe in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b="1" dirty="0"/>
              <a:t>hold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i="1" dirty="0"/>
              <a:t>breathe out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b="1" dirty="0"/>
              <a:t>hold</a:t>
            </a:r>
            <a:r>
              <a:rPr lang="en-GB" dirty="0"/>
              <a:t>  </a:t>
            </a:r>
            <a:endParaRPr lang="en-GB" sz="1600" dirty="0"/>
          </a:p>
        </p:txBody>
      </p:sp>
      <p:pic>
        <p:nvPicPr>
          <p:cNvPr id="95" name="Picture Placeholder 94" descr="Lungs with solid fill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74841" y="2155157"/>
            <a:ext cx="1291616" cy="129161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6076" y="3926334"/>
            <a:ext cx="2160587" cy="50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does it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Regulates the autonomic nervous system, which in turn settles the mind.</a:t>
            </a:r>
          </a:p>
        </p:txBody>
      </p:sp>
      <p:pic>
        <p:nvPicPr>
          <p:cNvPr id="97" name="Picture Placeholder 96" descr="Heart with pulse with solid fill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450191" y="2165900"/>
            <a:ext cx="1291617" cy="129161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688112"/>
            <a:ext cx="2160588" cy="2078448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Lowers blood pressure, which introduces a sense of calm.</a:t>
            </a:r>
          </a:p>
          <a:p>
            <a:r>
              <a:rPr lang="en-GB" dirty="0"/>
              <a:t>Builds </a:t>
            </a:r>
            <a:r>
              <a:rPr lang="en-GB" sz="1600" dirty="0"/>
              <a:t>up CO</a:t>
            </a:r>
            <a:r>
              <a:rPr lang="en-GB" sz="1600" baseline="-25000" dirty="0"/>
              <a:t>2</a:t>
            </a:r>
            <a:r>
              <a:rPr lang="en-GB" baseline="-25000" dirty="0"/>
              <a:t>, </a:t>
            </a:r>
            <a:r>
              <a:rPr lang="en-GB" sz="1600" dirty="0"/>
              <a:t>stimulates the parasympathetic nervous system </a:t>
            </a:r>
            <a:r>
              <a:rPr lang="en-GB" dirty="0"/>
              <a:t>on </a:t>
            </a:r>
            <a:r>
              <a:rPr lang="en-GB" sz="1600" dirty="0"/>
              <a:t>exhale.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9" name="Picture Placeholder 178" descr="Person meditating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27028" r="27028"/>
          <a:stretch/>
        </p:blipFill>
        <p:spPr>
          <a:xfrm>
            <a:off x="7632650" y="86714"/>
            <a:ext cx="4472635" cy="6478538"/>
          </a:xfrm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What is the autonomic nervous system?</a:t>
            </a:r>
          </a:p>
        </p:txBody>
      </p:sp>
      <p:pic>
        <p:nvPicPr>
          <p:cNvPr id="93" name="Picture Placeholder 92" descr="Skeleton with solid fill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2763" y="2137384"/>
            <a:ext cx="1291616" cy="129161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Autonomic nervous system</a:t>
            </a:r>
          </a:p>
        </p:txBody>
      </p:sp>
      <p:pic>
        <p:nvPicPr>
          <p:cNvPr id="95" name="Picture Placeholder 94" descr="Run with solid fill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50903" y="2144283"/>
            <a:ext cx="1291616" cy="129161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Sympathetic nervous system</a:t>
            </a:r>
          </a:p>
        </p:txBody>
      </p:sp>
      <p:pic>
        <p:nvPicPr>
          <p:cNvPr id="97" name="Picture Placeholder 96" descr="Vacation with solid fill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57096" y="2244288"/>
            <a:ext cx="1077808" cy="107780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Parasympathetic nervous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1" name="Picture Placeholder 20" descr="Track cycling team racing in velodrome">
            <a:extLst>
              <a:ext uri="{FF2B5EF4-FFF2-40B4-BE49-F238E27FC236}">
                <a16:creationId xmlns:a16="http://schemas.microsoft.com/office/drawing/2014/main" id="{17D48D98-60F6-4590-9096-23B71338A68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26993" r="26993"/>
          <a:stretch/>
        </p:blipFill>
        <p:spPr>
          <a:xfrm>
            <a:off x="7632650" y="86714"/>
            <a:ext cx="4472635" cy="6478538"/>
          </a:xfr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4FCB5B5-0C64-4E2C-AD84-74E806A4EB37}"/>
              </a:ext>
            </a:extLst>
          </p:cNvPr>
          <p:cNvSpPr txBox="1">
            <a:spLocks/>
          </p:cNvSpPr>
          <p:nvPr/>
        </p:nvSpPr>
        <p:spPr>
          <a:xfrm>
            <a:off x="432094" y="4683350"/>
            <a:ext cx="2160000" cy="174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+mj-lt"/>
              </a:rPr>
              <a:t>Regulates bodily functions, such as heart rate, digestion, and respiratory rate.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51DFC0-307A-40B1-A128-C8B1EBAD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075" y="4688112"/>
            <a:ext cx="2160588" cy="139680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Fight or flight </a:t>
            </a:r>
          </a:p>
          <a:p>
            <a:r>
              <a:rPr lang="en-GB" dirty="0"/>
              <a:t>Dilates pupil, increases heart rate, glucose and adrenalin release, inhibits digestion.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F0F2E1C-42A8-46A6-82EA-77910EC2E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688112"/>
            <a:ext cx="2160588" cy="2078448"/>
          </a:xfrm>
        </p:spPr>
        <p:txBody>
          <a:bodyPr/>
          <a:lstStyle/>
          <a:p>
            <a:r>
              <a:rPr lang="en-GB" sz="1600" b="1" dirty="0"/>
              <a:t>Rest and digest</a:t>
            </a:r>
          </a:p>
          <a:p>
            <a:r>
              <a:rPr lang="en-GB" dirty="0"/>
              <a:t>H</a:t>
            </a:r>
            <a:r>
              <a:rPr lang="en-GB" sz="1600" dirty="0"/>
              <a:t>olding of breath builds up CO</a:t>
            </a:r>
            <a:r>
              <a:rPr lang="en-GB" sz="1600" baseline="-25000" dirty="0"/>
              <a:t>2</a:t>
            </a:r>
            <a:r>
              <a:rPr lang="en-GB" baseline="-25000" dirty="0"/>
              <a:t>, </a:t>
            </a:r>
            <a:r>
              <a:rPr lang="en-GB" sz="1600" dirty="0"/>
              <a:t>stimulates the parasympathetic nervous system </a:t>
            </a:r>
            <a:r>
              <a:rPr lang="en-GB" dirty="0"/>
              <a:t>on </a:t>
            </a:r>
            <a:r>
              <a:rPr lang="en-GB" sz="1600" dirty="0"/>
              <a:t>exhale.</a:t>
            </a:r>
          </a:p>
        </p:txBody>
      </p:sp>
    </p:spTree>
    <p:extLst>
      <p:ext uri="{BB962C8B-B14F-4D97-AF65-F5344CB8AC3E}">
        <p14:creationId xmlns:p14="http://schemas.microsoft.com/office/powerpoint/2010/main" val="39226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F6E2921A-0C78-4127-98C4-D3271341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 fontScale="90000"/>
          </a:bodyPr>
          <a:lstStyle/>
          <a:p>
            <a:r>
              <a:rPr lang="en-US" sz="3000"/>
              <a:t>How to box breathe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96181-8513-415E-9F76-1A5B432EF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EDA5F6-F7C0-4431-85AC-28FFE2403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18693"/>
              </p:ext>
            </p:extLst>
          </p:nvPr>
        </p:nvGraphicFramePr>
        <p:xfrm>
          <a:off x="727634" y="1260773"/>
          <a:ext cx="9895541" cy="477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D6E25-5478-BBA1-7406-79BA32D67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060332"/>
              </p:ext>
            </p:extLst>
          </p:nvPr>
        </p:nvGraphicFramePr>
        <p:xfrm>
          <a:off x="1735580" y="13857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4361676"/>
      </p:ext>
    </p:extLst>
  </p:cSld>
  <p:clrMapOvr>
    <a:masterClrMapping/>
  </p:clrMapOvr>
</p:sld>
</file>

<file path=ppt/theme/theme1.xml><?xml version="1.0" encoding="utf-8"?>
<a:theme xmlns:a="http://schemas.openxmlformats.org/drawingml/2006/main" name="XpertHR theme">
  <a:themeElements>
    <a:clrScheme name="XpertHR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294E"/>
      </a:accent1>
      <a:accent2>
        <a:srgbClr val="E56919"/>
      </a:accent2>
      <a:accent3>
        <a:srgbClr val="00A3EA"/>
      </a:accent3>
      <a:accent4>
        <a:srgbClr val="0067BE"/>
      </a:accent4>
      <a:accent5>
        <a:srgbClr val="13284E"/>
      </a:accent5>
      <a:accent6>
        <a:srgbClr val="509F33"/>
      </a:accent6>
      <a:hlink>
        <a:srgbClr val="0067BE"/>
      </a:hlink>
      <a:folHlink>
        <a:srgbClr val="E56919"/>
      </a:folHlink>
    </a:clrScheme>
    <a:fontScheme name="XpertHR font scheme">
      <a:majorFont>
        <a:latin typeface="Arial"/>
        <a:ea typeface=""/>
        <a:cs typeface=""/>
      </a:majorFont>
      <a:minorFont>
        <a:latin typeface="Solei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pertHR theme" id="{8257E46A-EAE5-4685-961D-791542667FD0}" vid="{6B354BDD-73E4-4F01-96C0-E8B416944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229</Words>
  <Application>Microsoft Office PowerPoint</Application>
  <PresentationFormat>Widescreen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Soleil</vt:lpstr>
      <vt:lpstr>Times New Roman</vt:lpstr>
      <vt:lpstr>XpertHR theme</vt:lpstr>
      <vt:lpstr>Mindfulness: Box breathing</vt:lpstr>
      <vt:lpstr>What is box breathing?</vt:lpstr>
      <vt:lpstr>What is the autonomic nervous system?</vt:lpstr>
      <vt:lpstr>How to box breathe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Wright</dc:creator>
  <cp:lastModifiedBy>Shore, Robert (XpertHR-SUT)</cp:lastModifiedBy>
  <cp:revision>1196</cp:revision>
  <cp:lastPrinted>2019-10-28T16:15:10Z</cp:lastPrinted>
  <dcterms:created xsi:type="dcterms:W3CDTF">2018-02-07T11:37:55Z</dcterms:created>
  <dcterms:modified xsi:type="dcterms:W3CDTF">2023-12-07T16:56:50Z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2021-09-09T19:16:01Z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ec130b98-4a54-4f18-a4f5-247fe66f9913</vt:lpwstr>
  </property>
  <property fmtid="{D5CDD505-2E9C-101B-9397-08002B2CF9AE}" pid="8" name="MSIP_Label_549ac42a-3eb4-4074-b885-aea26bd6241e_ContentBits">
    <vt:lpwstr>0</vt:lpwstr>
  </property>
</Properties>
</file>